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69" r:id="rId3"/>
    <p:sldId id="275" r:id="rId4"/>
    <p:sldId id="276" r:id="rId5"/>
    <p:sldId id="277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33D3E"/>
    <a:srgbClr val="FFF6DE"/>
    <a:srgbClr val="F05A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F7FD45-8C4D-4C87-89D5-BBB55694EC3F}" v="9" dt="2024-05-03T20:14:55.6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7"/>
    <p:restoredTop sz="94674"/>
  </p:normalViewPr>
  <p:slideViewPr>
    <p:cSldViewPr snapToGrid="0" snapToObjects="1">
      <p:cViewPr varScale="1">
        <p:scale>
          <a:sx n="96" d="100"/>
          <a:sy n="96" d="100"/>
        </p:scale>
        <p:origin x="200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tícia W. B. Alves" userId="43e7318ebf93be63" providerId="LiveId" clId="{BEF7FD45-8C4D-4C87-89D5-BBB55694EC3F}"/>
    <pc:docChg chg="undo custSel addSld delSld modSld">
      <pc:chgData name="Letícia W. B. Alves" userId="43e7318ebf93be63" providerId="LiveId" clId="{BEF7FD45-8C4D-4C87-89D5-BBB55694EC3F}" dt="2024-05-03T20:16:43.807" v="476" actId="1076"/>
      <pc:docMkLst>
        <pc:docMk/>
      </pc:docMkLst>
      <pc:sldChg chg="modSp mod">
        <pc:chgData name="Letícia W. B. Alves" userId="43e7318ebf93be63" providerId="LiveId" clId="{BEF7FD45-8C4D-4C87-89D5-BBB55694EC3F}" dt="2024-05-03T20:09:21.863" v="331" actId="1076"/>
        <pc:sldMkLst>
          <pc:docMk/>
          <pc:sldMk cId="3229331753" sldId="258"/>
        </pc:sldMkLst>
        <pc:spChg chg="mod">
          <ac:chgData name="Letícia W. B. Alves" userId="43e7318ebf93be63" providerId="LiveId" clId="{BEF7FD45-8C4D-4C87-89D5-BBB55694EC3F}" dt="2024-05-03T20:09:21.863" v="331" actId="1076"/>
          <ac:spMkLst>
            <pc:docMk/>
            <pc:sldMk cId="3229331753" sldId="258"/>
            <ac:spMk id="5" creationId="{ABDCE11D-5B69-B42C-9213-5D9C3A7F115A}"/>
          </ac:spMkLst>
        </pc:spChg>
        <pc:picChg chg="mod">
          <ac:chgData name="Letícia W. B. Alves" userId="43e7318ebf93be63" providerId="LiveId" clId="{BEF7FD45-8C4D-4C87-89D5-BBB55694EC3F}" dt="2024-05-03T20:09:11.150" v="328" actId="1076"/>
          <ac:picMkLst>
            <pc:docMk/>
            <pc:sldMk cId="3229331753" sldId="258"/>
            <ac:picMk id="3" creationId="{5498AA24-EF82-C0A1-434D-BAEA00700E66}"/>
          </ac:picMkLst>
        </pc:picChg>
      </pc:sldChg>
      <pc:sldChg chg="modSp mod">
        <pc:chgData name="Letícia W. B. Alves" userId="43e7318ebf93be63" providerId="LiveId" clId="{BEF7FD45-8C4D-4C87-89D5-BBB55694EC3F}" dt="2024-05-03T20:08:35.083" v="319" actId="120"/>
        <pc:sldMkLst>
          <pc:docMk/>
          <pc:sldMk cId="4066417729" sldId="259"/>
        </pc:sldMkLst>
        <pc:spChg chg="mod">
          <ac:chgData name="Letícia W. B. Alves" userId="43e7318ebf93be63" providerId="LiveId" clId="{BEF7FD45-8C4D-4C87-89D5-BBB55694EC3F}" dt="2024-05-03T20:08:35.083" v="319" actId="120"/>
          <ac:spMkLst>
            <pc:docMk/>
            <pc:sldMk cId="4066417729" sldId="259"/>
            <ac:spMk id="4" creationId="{450FF2F9-FC42-7A74-F9A1-28C3DEF50EE8}"/>
          </ac:spMkLst>
        </pc:spChg>
        <pc:picChg chg="mod">
          <ac:chgData name="Letícia W. B. Alves" userId="43e7318ebf93be63" providerId="LiveId" clId="{BEF7FD45-8C4D-4C87-89D5-BBB55694EC3F}" dt="2024-05-03T20:03:51.943" v="279" actId="1076"/>
          <ac:picMkLst>
            <pc:docMk/>
            <pc:sldMk cId="4066417729" sldId="259"/>
            <ac:picMk id="3" creationId="{10DDA09D-10EE-0732-69F7-7490B7C8FFCE}"/>
          </ac:picMkLst>
        </pc:picChg>
      </pc:sldChg>
      <pc:sldChg chg="addSp delSp modSp mod">
        <pc:chgData name="Letícia W. B. Alves" userId="43e7318ebf93be63" providerId="LiveId" clId="{BEF7FD45-8C4D-4C87-89D5-BBB55694EC3F}" dt="2024-05-03T20:09:04.127" v="325" actId="1076"/>
        <pc:sldMkLst>
          <pc:docMk/>
          <pc:sldMk cId="1712261900" sldId="260"/>
        </pc:sldMkLst>
        <pc:spChg chg="add del mod">
          <ac:chgData name="Letícia W. B. Alves" userId="43e7318ebf93be63" providerId="LiveId" clId="{BEF7FD45-8C4D-4C87-89D5-BBB55694EC3F}" dt="2024-05-03T20:06:56.288" v="298" actId="478"/>
          <ac:spMkLst>
            <pc:docMk/>
            <pc:sldMk cId="1712261900" sldId="260"/>
            <ac:spMk id="5" creationId="{2307DFB0-3F3A-6C24-D1AC-75272DF2D264}"/>
          </ac:spMkLst>
        </pc:spChg>
        <pc:spChg chg="add del mod">
          <ac:chgData name="Letícia W. B. Alves" userId="43e7318ebf93be63" providerId="LiveId" clId="{BEF7FD45-8C4D-4C87-89D5-BBB55694EC3F}" dt="2024-05-03T20:07:26.168" v="303" actId="478"/>
          <ac:spMkLst>
            <pc:docMk/>
            <pc:sldMk cId="1712261900" sldId="260"/>
            <ac:spMk id="7" creationId="{5F863475-C2D4-5319-22A7-F29A069F417C}"/>
          </ac:spMkLst>
        </pc:spChg>
        <pc:spChg chg="add mod">
          <ac:chgData name="Letícia W. B. Alves" userId="43e7318ebf93be63" providerId="LiveId" clId="{BEF7FD45-8C4D-4C87-89D5-BBB55694EC3F}" dt="2024-05-03T20:09:04.127" v="325" actId="1076"/>
          <ac:spMkLst>
            <pc:docMk/>
            <pc:sldMk cId="1712261900" sldId="260"/>
            <ac:spMk id="8" creationId="{1342C486-C014-1D04-1F92-92C10E6ED9C1}"/>
          </ac:spMkLst>
        </pc:spChg>
        <pc:picChg chg="mod">
          <ac:chgData name="Letícia W. B. Alves" userId="43e7318ebf93be63" providerId="LiveId" clId="{BEF7FD45-8C4D-4C87-89D5-BBB55694EC3F}" dt="2024-05-03T20:08:08.625" v="312" actId="1076"/>
          <ac:picMkLst>
            <pc:docMk/>
            <pc:sldMk cId="1712261900" sldId="260"/>
            <ac:picMk id="3" creationId="{9587E0B1-1BA2-FE79-3656-FABE235C9727}"/>
          </ac:picMkLst>
        </pc:picChg>
      </pc:sldChg>
      <pc:sldChg chg="addSp delSp modSp mod">
        <pc:chgData name="Letícia W. B. Alves" userId="43e7318ebf93be63" providerId="LiveId" clId="{BEF7FD45-8C4D-4C87-89D5-BBB55694EC3F}" dt="2024-05-03T20:12:03.279" v="413" actId="1076"/>
        <pc:sldMkLst>
          <pc:docMk/>
          <pc:sldMk cId="1366132384" sldId="261"/>
        </pc:sldMkLst>
        <pc:spChg chg="add mod">
          <ac:chgData name="Letícia W. B. Alves" userId="43e7318ebf93be63" providerId="LiveId" clId="{BEF7FD45-8C4D-4C87-89D5-BBB55694EC3F}" dt="2024-05-03T20:12:03.279" v="413" actId="1076"/>
          <ac:spMkLst>
            <pc:docMk/>
            <pc:sldMk cId="1366132384" sldId="261"/>
            <ac:spMk id="4" creationId="{A7A07D01-D738-1977-EA10-3D4B19C7E43D}"/>
          </ac:spMkLst>
        </pc:spChg>
        <pc:spChg chg="add del mod">
          <ac:chgData name="Letícia W. B. Alves" userId="43e7318ebf93be63" providerId="LiveId" clId="{BEF7FD45-8C4D-4C87-89D5-BBB55694EC3F}" dt="2024-05-03T20:11:41.595" v="408" actId="478"/>
          <ac:spMkLst>
            <pc:docMk/>
            <pc:sldMk cId="1366132384" sldId="261"/>
            <ac:spMk id="6" creationId="{7ABEA70F-914B-95D5-A321-68663F3F5168}"/>
          </ac:spMkLst>
        </pc:spChg>
      </pc:sldChg>
      <pc:sldChg chg="del">
        <pc:chgData name="Letícia W. B. Alves" userId="43e7318ebf93be63" providerId="LiveId" clId="{BEF7FD45-8C4D-4C87-89D5-BBB55694EC3F}" dt="2024-05-03T20:09:53.675" v="334" actId="47"/>
        <pc:sldMkLst>
          <pc:docMk/>
          <pc:sldMk cId="4286392966" sldId="262"/>
        </pc:sldMkLst>
      </pc:sldChg>
      <pc:sldChg chg="del">
        <pc:chgData name="Letícia W. B. Alves" userId="43e7318ebf93be63" providerId="LiveId" clId="{BEF7FD45-8C4D-4C87-89D5-BBB55694EC3F}" dt="2024-05-03T20:09:54.588" v="335" actId="47"/>
        <pc:sldMkLst>
          <pc:docMk/>
          <pc:sldMk cId="1868283193" sldId="263"/>
        </pc:sldMkLst>
      </pc:sldChg>
      <pc:sldChg chg="del">
        <pc:chgData name="Letícia W. B. Alves" userId="43e7318ebf93be63" providerId="LiveId" clId="{BEF7FD45-8C4D-4C87-89D5-BBB55694EC3F}" dt="2024-05-03T20:09:55.676" v="336" actId="47"/>
        <pc:sldMkLst>
          <pc:docMk/>
          <pc:sldMk cId="1347826497" sldId="264"/>
        </pc:sldMkLst>
      </pc:sldChg>
      <pc:sldChg chg="del">
        <pc:chgData name="Letícia W. B. Alves" userId="43e7318ebf93be63" providerId="LiveId" clId="{BEF7FD45-8C4D-4C87-89D5-BBB55694EC3F}" dt="2024-05-03T20:09:56.651" v="337" actId="47"/>
        <pc:sldMkLst>
          <pc:docMk/>
          <pc:sldMk cId="1202559957" sldId="265"/>
        </pc:sldMkLst>
      </pc:sldChg>
      <pc:sldChg chg="del">
        <pc:chgData name="Letícia W. B. Alves" userId="43e7318ebf93be63" providerId="LiveId" clId="{BEF7FD45-8C4D-4C87-89D5-BBB55694EC3F}" dt="2024-05-03T20:09:57.706" v="338" actId="47"/>
        <pc:sldMkLst>
          <pc:docMk/>
          <pc:sldMk cId="1623861977" sldId="266"/>
        </pc:sldMkLst>
      </pc:sldChg>
      <pc:sldChg chg="del">
        <pc:chgData name="Letícia W. B. Alves" userId="43e7318ebf93be63" providerId="LiveId" clId="{BEF7FD45-8C4D-4C87-89D5-BBB55694EC3F}" dt="2024-05-03T20:09:58.510" v="339" actId="47"/>
        <pc:sldMkLst>
          <pc:docMk/>
          <pc:sldMk cId="3719697745" sldId="267"/>
        </pc:sldMkLst>
      </pc:sldChg>
      <pc:sldChg chg="addSp modSp mod">
        <pc:chgData name="Letícia W. B. Alves" userId="43e7318ebf93be63" providerId="LiveId" clId="{BEF7FD45-8C4D-4C87-89D5-BBB55694EC3F}" dt="2024-05-03T20:02:50.616" v="263" actId="1076"/>
        <pc:sldMkLst>
          <pc:docMk/>
          <pc:sldMk cId="2426123757" sldId="269"/>
        </pc:sldMkLst>
        <pc:spChg chg="add mod">
          <ac:chgData name="Letícia W. B. Alves" userId="43e7318ebf93be63" providerId="LiveId" clId="{BEF7FD45-8C4D-4C87-89D5-BBB55694EC3F}" dt="2024-05-03T20:02:50.616" v="263" actId="1076"/>
          <ac:spMkLst>
            <pc:docMk/>
            <pc:sldMk cId="2426123757" sldId="269"/>
            <ac:spMk id="5" creationId="{CA6EA4AF-DC80-9F5E-EB97-76507B648E91}"/>
          </ac:spMkLst>
        </pc:spChg>
        <pc:spChg chg="add mod">
          <ac:chgData name="Letícia W. B. Alves" userId="43e7318ebf93be63" providerId="LiveId" clId="{BEF7FD45-8C4D-4C87-89D5-BBB55694EC3F}" dt="2024-05-03T20:02:50.616" v="263" actId="1076"/>
          <ac:spMkLst>
            <pc:docMk/>
            <pc:sldMk cId="2426123757" sldId="269"/>
            <ac:spMk id="7" creationId="{8388787D-A119-FFC1-E5D2-5B31FA0B4526}"/>
          </ac:spMkLst>
        </pc:spChg>
        <pc:picChg chg="mod">
          <ac:chgData name="Letícia W. B. Alves" userId="43e7318ebf93be63" providerId="LiveId" clId="{BEF7FD45-8C4D-4C87-89D5-BBB55694EC3F}" dt="2024-05-03T19:57:40.601" v="238" actId="1076"/>
          <ac:picMkLst>
            <pc:docMk/>
            <pc:sldMk cId="2426123757" sldId="269"/>
            <ac:picMk id="3" creationId="{2413C802-9A40-8E3E-3456-92E74476C246}"/>
          </ac:picMkLst>
        </pc:picChg>
      </pc:sldChg>
      <pc:sldChg chg="add">
        <pc:chgData name="Letícia W. B. Alves" userId="43e7318ebf93be63" providerId="LiveId" clId="{BEF7FD45-8C4D-4C87-89D5-BBB55694EC3F}" dt="2024-05-03T20:12:25.498" v="414"/>
        <pc:sldMkLst>
          <pc:docMk/>
          <pc:sldMk cId="440678709" sldId="270"/>
        </pc:sldMkLst>
      </pc:sldChg>
      <pc:sldChg chg="add">
        <pc:chgData name="Letícia W. B. Alves" userId="43e7318ebf93be63" providerId="LiveId" clId="{BEF7FD45-8C4D-4C87-89D5-BBB55694EC3F}" dt="2024-05-03T20:12:34.745" v="415"/>
        <pc:sldMkLst>
          <pc:docMk/>
          <pc:sldMk cId="3947537501" sldId="271"/>
        </pc:sldMkLst>
      </pc:sldChg>
      <pc:sldChg chg="add">
        <pc:chgData name="Letícia W. B. Alves" userId="43e7318ebf93be63" providerId="LiveId" clId="{BEF7FD45-8C4D-4C87-89D5-BBB55694EC3F}" dt="2024-05-03T20:12:48.666" v="416"/>
        <pc:sldMkLst>
          <pc:docMk/>
          <pc:sldMk cId="2363758516" sldId="272"/>
        </pc:sldMkLst>
      </pc:sldChg>
      <pc:sldChg chg="add del">
        <pc:chgData name="Letícia W. B. Alves" userId="43e7318ebf93be63" providerId="LiveId" clId="{BEF7FD45-8C4D-4C87-89D5-BBB55694EC3F}" dt="2024-05-03T20:13:15.841" v="418" actId="47"/>
        <pc:sldMkLst>
          <pc:docMk/>
          <pc:sldMk cId="3296467078" sldId="273"/>
        </pc:sldMkLst>
      </pc:sldChg>
      <pc:sldChg chg="add">
        <pc:chgData name="Letícia W. B. Alves" userId="43e7318ebf93be63" providerId="LiveId" clId="{BEF7FD45-8C4D-4C87-89D5-BBB55694EC3F}" dt="2024-05-03T20:13:22.322" v="419"/>
        <pc:sldMkLst>
          <pc:docMk/>
          <pc:sldMk cId="3742176864" sldId="273"/>
        </pc:sldMkLst>
      </pc:sldChg>
      <pc:sldChg chg="addSp delSp modSp new mod">
        <pc:chgData name="Letícia W. B. Alves" userId="43e7318ebf93be63" providerId="LiveId" clId="{BEF7FD45-8C4D-4C87-89D5-BBB55694EC3F}" dt="2024-05-03T20:16:43.807" v="476" actId="1076"/>
        <pc:sldMkLst>
          <pc:docMk/>
          <pc:sldMk cId="1841640660" sldId="274"/>
        </pc:sldMkLst>
        <pc:spChg chg="del">
          <ac:chgData name="Letícia W. B. Alves" userId="43e7318ebf93be63" providerId="LiveId" clId="{BEF7FD45-8C4D-4C87-89D5-BBB55694EC3F}" dt="2024-05-03T20:14:47.871" v="421" actId="478"/>
          <ac:spMkLst>
            <pc:docMk/>
            <pc:sldMk cId="1841640660" sldId="274"/>
            <ac:spMk id="2" creationId="{45715837-602A-F1F2-8555-1CF45F4D2CA1}"/>
          </ac:spMkLst>
        </pc:spChg>
        <pc:spChg chg="del">
          <ac:chgData name="Letícia W. B. Alves" userId="43e7318ebf93be63" providerId="LiveId" clId="{BEF7FD45-8C4D-4C87-89D5-BBB55694EC3F}" dt="2024-05-03T20:14:47.871" v="421" actId="478"/>
          <ac:spMkLst>
            <pc:docMk/>
            <pc:sldMk cId="1841640660" sldId="274"/>
            <ac:spMk id="3" creationId="{F435B746-0B44-84B0-4372-327690196F03}"/>
          </ac:spMkLst>
        </pc:spChg>
        <pc:spChg chg="add mod">
          <ac:chgData name="Letícia W. B. Alves" userId="43e7318ebf93be63" providerId="LiveId" clId="{BEF7FD45-8C4D-4C87-89D5-BBB55694EC3F}" dt="2024-05-03T20:16:43.807" v="476" actId="1076"/>
          <ac:spMkLst>
            <pc:docMk/>
            <pc:sldMk cId="1841640660" sldId="274"/>
            <ac:spMk id="7" creationId="{6055D92E-BB72-EFBF-A3FC-EABF66275C4C}"/>
          </ac:spMkLst>
        </pc:spChg>
        <pc:picChg chg="add mod">
          <ac:chgData name="Letícia W. B. Alves" userId="43e7318ebf93be63" providerId="LiveId" clId="{BEF7FD45-8C4D-4C87-89D5-BBB55694EC3F}" dt="2024-05-03T20:16:33.433" v="474" actId="1076"/>
          <ac:picMkLst>
            <pc:docMk/>
            <pc:sldMk cId="1841640660" sldId="274"/>
            <ac:picMk id="5" creationId="{714BC10A-BF8A-702A-4711-E9785A47680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A26CC-DEB0-4CC7-AC49-7BC60D36F70A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A8D90-75B7-4877-8EBB-63F2B96798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2613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306F0-1FEB-ACA2-46F7-4E478ADDF5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16C033-C2C5-842E-65A4-9957C3AD82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FB66F8-4505-5A82-88E4-8E17285D7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F1A3A0-C467-1F36-EEEB-DAEE7650D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C566E8-2012-6754-DD24-0AD0C0CB5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838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5C0ECA-8F74-88CC-955E-951D08718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8E5F365-9273-59F5-3C9D-5CB0ECA93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B455C9-27D6-3512-C09F-0107D6ACA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5DAB149-40EB-0D2E-B305-E39C62823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CDC2E2A-0C8E-16D9-880B-5815C094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9854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068C6CE-E71A-19A6-3FFE-8E6B798CC5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1E7C53-CEE3-6B50-7C42-5208DCE8EF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9BE918-7838-A712-8344-D6E87C50F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BCFB28-AC0C-C7BB-0FCE-FD5D632F1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712131D-F9BD-6D72-9115-B6F6F4297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4638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3B1F9D-E1A4-88FA-53EB-8B51ED3F3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DFCD8A5-5FC7-6FF0-89C9-E07B857B1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E7DDE3-42A4-CEF0-A054-C2A468537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C8C8418-6BAE-65DD-0083-A0E8418A3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113B3F6-DA8D-1CBD-C1B2-81334FA3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189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E2EAD7-50D7-D8B1-D11B-5BD4D76FB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84F1DE2-CB3E-03C1-4318-3A68BCDF2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7243BD-18FD-401D-920D-CD3036B6F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51DBA-2D66-95D2-183C-9CBB8E47E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AA7990-8F8D-2FFF-2BA8-40171A181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743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A46D2C-86B8-1022-F7E9-C0D1DAAE0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E8BBC82-1980-AEFE-1224-C1B6AE0592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F426752-A6FD-250E-F216-DF2C3F650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A20AFAE-8353-7D45-D48D-0B3D2EC76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BEC406-2D32-D3AB-9C1B-861FAEEE3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F2D4FB-B806-B9AB-3850-2B3F1F079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901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4C9FF0-3472-F053-8DD7-D8BDDBFD7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5E8BC2B-D988-1120-24B6-796C105A8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55FFDFA-6731-635B-B8F2-801DAB13E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11CAA4C-317F-7C9A-31D4-AD8217C18F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C4CB3A0-8B5B-01DA-8937-B28B0EABD7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2CD71AD-AE8C-7001-51ED-CEF3EAAE7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6955B93-C867-2921-65A9-B3AF77335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DA1AAC1-808C-44DB-0B31-954DEFBE0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036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D8AA81-6F95-43B1-1A5B-38BC53B81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BE9F2B0-D91A-7C7B-F1CB-F0F6FE292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EF49879-C2A1-64EF-1795-A952553E8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2B95C0B-D815-D3C4-6CC4-EEFEB1B05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314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D8893F4-2974-AF03-814F-D0DB97286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8A65C15-09F5-7001-0179-7D1436105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81B66D3-0A95-68BA-0367-D5D474334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3847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2862AC-6BD5-58CB-300F-2B3398F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BF34002-574F-BEC5-12DA-CAE699A01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B45A632-3FCB-A180-5287-78FEB2069A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0D13024-F9D5-D9C0-D27C-3FFBD44E8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93BE6F0-8AD6-094C-85C9-8EAF157E1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C7BD7F9-A0ED-F29E-9297-E30955879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0977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1747A-EBC7-D0DB-2256-ADBC7363F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B30D9E1-0681-B939-2261-44EC99D4D1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4953D26-5C77-CF96-A1B6-BFF1BAA3C4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29A9CCF-5821-A1B0-6900-15DA5CB81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ABF1FD9-7331-2C90-FCBD-BE0CBEEC4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AC3408-C105-3DB4-FE34-3732E6201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734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236EA39-EC56-749A-A6DB-DC65BF84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84ADB51-D25E-7DCC-7F1B-1932EF94F9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283CC4-48E4-0169-757C-7FDD1D249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C1339-9C71-F948-A5E2-86BC89820A55}" type="datetimeFigureOut">
              <a:rPr lang="pt-BR" smtClean="0"/>
              <a:t>09/05/2025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216791-4F08-F32F-DE0A-A607A2C1F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1755EFD-233D-0B32-FF51-69E6FDD969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AC3B6-CED5-CE45-96CB-28B3F0FBD05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356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93F8F1E6-6D41-11D6-8D10-672EAED10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75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EAF4A226-FBB9-44E4-5CDF-5FE283C2D7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5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60B56FB-9E0C-27AF-11C6-767C271485CE}"/>
              </a:ext>
            </a:extLst>
          </p:cNvPr>
          <p:cNvSpPr/>
          <p:nvPr/>
        </p:nvSpPr>
        <p:spPr>
          <a:xfrm>
            <a:off x="3660342" y="1"/>
            <a:ext cx="8531658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A6EA4AF-DC80-9F5E-EB97-76507B648E91}"/>
              </a:ext>
            </a:extLst>
          </p:cNvPr>
          <p:cNvSpPr txBox="1"/>
          <p:nvPr/>
        </p:nvSpPr>
        <p:spPr>
          <a:xfrm>
            <a:off x="4038600" y="2636775"/>
            <a:ext cx="78867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5400" b="1" spc="300" dirty="0">
                <a:ln w="19050">
                  <a:solidFill>
                    <a:schemeClr val="tx2"/>
                  </a:solidFill>
                </a:ln>
                <a:solidFill>
                  <a:schemeClr val="accent1">
                    <a:lumMod val="50000"/>
                  </a:schemeClr>
                </a:solidFill>
                <a:effectLst/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ETERNA ALIANÇA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388787D-A119-FFC1-E5D2-5B31FA0B4526}"/>
              </a:ext>
            </a:extLst>
          </p:cNvPr>
          <p:cNvSpPr txBox="1"/>
          <p:nvPr/>
        </p:nvSpPr>
        <p:spPr>
          <a:xfrm>
            <a:off x="4730750" y="3560105"/>
            <a:ext cx="6502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Autor: Daniel Souza </a:t>
            </a:r>
          </a:p>
        </p:txBody>
      </p:sp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4F39A1D2-1469-AD96-EC2F-7FB1EBD3B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9113" y="5536317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D36F9CA6-72B2-A859-4FAD-9BE158D64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784" y="5453018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9A368CED-FA63-714A-91F9-F87FD608D3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055" y="5536319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736BE6A6-0F91-A585-2370-484DC9E4BE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568" y="991312"/>
            <a:ext cx="3033720" cy="2922730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A1C11968-149C-9786-1F02-6E7F41D66DA0}"/>
              </a:ext>
            </a:extLst>
          </p:cNvPr>
          <p:cNvSpPr txBox="1"/>
          <p:nvPr/>
        </p:nvSpPr>
        <p:spPr>
          <a:xfrm>
            <a:off x="506027" y="4260391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9C077A1-9460-2D09-62F1-F4255C85C07E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</p:spTree>
    <p:extLst>
      <p:ext uri="{BB962C8B-B14F-4D97-AF65-F5344CB8AC3E}">
        <p14:creationId xmlns:p14="http://schemas.microsoft.com/office/powerpoint/2010/main" val="2426123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2F7BD-C3B0-D070-DD13-70AA1A397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4BF72163-1008-573E-DC69-2E35A1F72E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17" b="64240"/>
          <a:stretch/>
        </p:blipFill>
        <p:spPr>
          <a:xfrm>
            <a:off x="0" y="5088835"/>
            <a:ext cx="12192000" cy="1765869"/>
          </a:xfrm>
          <a:prstGeom prst="rect">
            <a:avLst/>
          </a:prstGeom>
        </p:spPr>
      </p:pic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AB4ED62-D32A-3399-FEFB-715E41D1B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3763" y="5297797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ADD032D0-C117-D182-B7D6-93DDA51A20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4434" y="5214498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6ECB7923-B0C8-7A42-EFDC-21A99B2207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1705" y="5297799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896A6049-CE78-E7C2-15D5-957CD7DD6F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787" y="4200642"/>
            <a:ext cx="2135854" cy="2057713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60527ED7-2A00-2F99-B2F4-DA10C3ADE79C}"/>
              </a:ext>
            </a:extLst>
          </p:cNvPr>
          <p:cNvSpPr txBox="1"/>
          <p:nvPr/>
        </p:nvSpPr>
        <p:spPr>
          <a:xfrm>
            <a:off x="5074278" y="5407784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3DD3DDC-B3CB-9498-FF19-220643A77307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79E6135-0348-F6D3-66D8-259CE24FA8BB}"/>
              </a:ext>
            </a:extLst>
          </p:cNvPr>
          <p:cNvSpPr txBox="1"/>
          <p:nvPr/>
        </p:nvSpPr>
        <p:spPr>
          <a:xfrm>
            <a:off x="3095571" y="564275"/>
            <a:ext cx="8340035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3600" dirty="0">
                <a:latin typeface="Aharoni" panose="02010803020104030203" pitchFamily="2" charset="-79"/>
                <a:cs typeface="Aharoni" panose="02010803020104030203" pitchFamily="2" charset="-79"/>
              </a:rPr>
              <a:t>Eterna, Infinita, Inquebrável, Aliança</a:t>
            </a:r>
          </a:p>
          <a:p>
            <a:pPr>
              <a:lnSpc>
                <a:spcPct val="200000"/>
              </a:lnSpc>
            </a:pPr>
            <a:r>
              <a:rPr lang="pt-BR" sz="3600" dirty="0">
                <a:latin typeface="Aharoni" panose="02010803020104030203" pitchFamily="2" charset="-79"/>
                <a:cs typeface="Aharoni" panose="02010803020104030203" pitchFamily="2" charset="-79"/>
              </a:rPr>
              <a:t>compromisso, tão profundo, </a:t>
            </a:r>
          </a:p>
          <a:p>
            <a:pPr>
              <a:lnSpc>
                <a:spcPct val="200000"/>
              </a:lnSpc>
            </a:pPr>
            <a:r>
              <a:rPr lang="pt-BR" sz="3600" dirty="0">
                <a:latin typeface="Aharoni" panose="02010803020104030203" pitchFamily="2" charset="-79"/>
                <a:cs typeface="Aharoni" panose="02010803020104030203" pitchFamily="2" charset="-79"/>
              </a:rPr>
              <a:t>ser Igreja, Corpo vivo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6C7ED06-B8AF-25A1-2F46-7D5C5CD0664A}"/>
              </a:ext>
            </a:extLst>
          </p:cNvPr>
          <p:cNvSpPr txBox="1"/>
          <p:nvPr/>
        </p:nvSpPr>
        <p:spPr>
          <a:xfrm>
            <a:off x="2926262" y="5448549"/>
            <a:ext cx="1491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CBESP Missões</a:t>
            </a:r>
          </a:p>
        </p:txBody>
      </p:sp>
    </p:spTree>
    <p:extLst>
      <p:ext uri="{BB962C8B-B14F-4D97-AF65-F5344CB8AC3E}">
        <p14:creationId xmlns:p14="http://schemas.microsoft.com/office/powerpoint/2010/main" val="1368014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153B2-38B8-5A90-472F-E22C64075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73486ABF-1075-1554-33D5-F1B8448C18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17" b="64240"/>
          <a:stretch/>
        </p:blipFill>
        <p:spPr>
          <a:xfrm>
            <a:off x="0" y="5088835"/>
            <a:ext cx="12192000" cy="1765869"/>
          </a:xfrm>
          <a:prstGeom prst="rect">
            <a:avLst/>
          </a:prstGeom>
        </p:spPr>
      </p:pic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3EA3AEF5-5C87-39F8-EBB4-A9CE25BFA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641" y="5297797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70286341-9605-C808-C879-F8DC4E78E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312" y="5214498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C3E5B677-8F1B-F568-B79E-E531AB6173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583" y="5297799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20961CF6-6320-1D1A-BB66-41F50AA236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5744" y="4200642"/>
            <a:ext cx="2135854" cy="2057713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57CD4C8B-95AB-4F5E-59D1-885FC9D05ABE}"/>
              </a:ext>
            </a:extLst>
          </p:cNvPr>
          <p:cNvSpPr txBox="1"/>
          <p:nvPr/>
        </p:nvSpPr>
        <p:spPr>
          <a:xfrm>
            <a:off x="3881736" y="5397865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6DF837D-5DB7-4D94-5616-DD0754C21188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33F8A0B-F803-8024-1012-70009E1D4ED9}"/>
              </a:ext>
            </a:extLst>
          </p:cNvPr>
          <p:cNvSpPr txBox="1"/>
          <p:nvPr/>
        </p:nvSpPr>
        <p:spPr>
          <a:xfrm>
            <a:off x="1149350" y="722762"/>
            <a:ext cx="9893300" cy="3277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3600" dirty="0">
                <a:latin typeface="Aharoni" panose="02010803020104030203" pitchFamily="2" charset="-79"/>
                <a:cs typeface="Aharoni" panose="02010803020104030203" pitchFamily="2" charset="-79"/>
              </a:rPr>
              <a:t>Expressão de Cristo em sua vida e seu amor Refletindo sua glória, mostrando com a vida </a:t>
            </a:r>
          </a:p>
          <a:p>
            <a:pPr>
              <a:lnSpc>
                <a:spcPct val="200000"/>
              </a:lnSpc>
            </a:pPr>
            <a:r>
              <a:rPr lang="pt-BR" sz="3600" dirty="0">
                <a:latin typeface="Aharoni" panose="02010803020104030203" pitchFamily="2" charset="-79"/>
                <a:cs typeface="Aharoni" panose="02010803020104030203" pitchFamily="2" charset="-79"/>
              </a:rPr>
              <a:t>Que Ele é o Senhor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D4270A-FE02-7D11-6F11-67072D8F0A00}"/>
              </a:ext>
            </a:extLst>
          </p:cNvPr>
          <p:cNvSpPr txBox="1"/>
          <p:nvPr/>
        </p:nvSpPr>
        <p:spPr>
          <a:xfrm>
            <a:off x="7147804" y="5426275"/>
            <a:ext cx="1491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CBESP Missões</a:t>
            </a:r>
          </a:p>
        </p:txBody>
      </p:sp>
    </p:spTree>
    <p:extLst>
      <p:ext uri="{BB962C8B-B14F-4D97-AF65-F5344CB8AC3E}">
        <p14:creationId xmlns:p14="http://schemas.microsoft.com/office/powerpoint/2010/main" val="1620944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46C53-91D3-2379-9413-027FA0A3F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7E1C77DD-A791-793D-6660-5D8B63844F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017" b="64240"/>
          <a:stretch/>
        </p:blipFill>
        <p:spPr>
          <a:xfrm>
            <a:off x="0" y="5088835"/>
            <a:ext cx="12192000" cy="1765869"/>
          </a:xfrm>
          <a:prstGeom prst="rect">
            <a:avLst/>
          </a:prstGeom>
        </p:spPr>
      </p:pic>
      <p:pic>
        <p:nvPicPr>
          <p:cNvPr id="9" name="Imagem 8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7F992E3-B9E3-E5D5-6243-E91CDA64A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1339" y="5397865"/>
            <a:ext cx="1054175" cy="1054175"/>
          </a:xfrm>
          <a:prstGeom prst="rect">
            <a:avLst/>
          </a:prstGeom>
        </p:spPr>
      </p:pic>
      <p:pic>
        <p:nvPicPr>
          <p:cNvPr id="11" name="Imagem 10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A957CE49-480C-1EC2-CE33-0E7879012A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2010" y="5314566"/>
            <a:ext cx="1220775" cy="1220775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70877712-47F4-322D-5346-E6507973C7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9281" y="5397867"/>
            <a:ext cx="1054175" cy="1054175"/>
          </a:xfrm>
          <a:prstGeom prst="rect">
            <a:avLst/>
          </a:prstGeom>
        </p:spPr>
      </p:pic>
      <p:pic>
        <p:nvPicPr>
          <p:cNvPr id="15" name="Imagem 14" descr="Logotipo&#10;&#10;O conteúdo gerado por IA pode estar incorreto.">
            <a:extLst>
              <a:ext uri="{FF2B5EF4-FFF2-40B4-BE49-F238E27FC236}">
                <a16:creationId xmlns:a16="http://schemas.microsoft.com/office/drawing/2014/main" id="{709D4089-4B3D-ED21-773B-88C1970650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0825" y="4579244"/>
            <a:ext cx="2135854" cy="2057713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234033EE-00A2-A2FE-ED0D-4DEA6147EFD2}"/>
              </a:ext>
            </a:extLst>
          </p:cNvPr>
          <p:cNvSpPr txBox="1"/>
          <p:nvPr/>
        </p:nvSpPr>
        <p:spPr>
          <a:xfrm>
            <a:off x="540583" y="5397865"/>
            <a:ext cx="2589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"Façam todo o esforço para conservar a unidade do Espírito pelo vínculo da paz”.</a:t>
            </a:r>
          </a:p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Efésios 4.3 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32A9B30E-48B5-02BA-A188-4FCC36A569C3}"/>
              </a:ext>
            </a:extLst>
          </p:cNvPr>
          <p:cNvSpPr txBox="1"/>
          <p:nvPr/>
        </p:nvSpPr>
        <p:spPr>
          <a:xfrm>
            <a:off x="506027" y="410387"/>
            <a:ext cx="2589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48F60C8-E747-8A02-7C6F-C218CB63F71D}"/>
              </a:ext>
            </a:extLst>
          </p:cNvPr>
          <p:cNvSpPr txBox="1"/>
          <p:nvPr/>
        </p:nvSpPr>
        <p:spPr>
          <a:xfrm>
            <a:off x="1318255" y="677341"/>
            <a:ext cx="1030605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Nós somos um, seguindo a verdade somos um </a:t>
            </a:r>
          </a:p>
          <a:p>
            <a:pPr>
              <a:lnSpc>
                <a:spcPct val="200000"/>
              </a:lnSpc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Nós somos um, vivendo em amor nós somos </a:t>
            </a:r>
          </a:p>
          <a:p>
            <a:pPr>
              <a:lnSpc>
                <a:spcPct val="200000"/>
              </a:lnSpc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Nós somos um, unidos em Cristo e uns aos outros </a:t>
            </a:r>
          </a:p>
          <a:p>
            <a:pPr>
              <a:lnSpc>
                <a:spcPct val="200000"/>
              </a:lnSpc>
            </a:pPr>
            <a:r>
              <a:rPr lang="pt-BR" sz="3200" dirty="0">
                <a:latin typeface="Aharoni" panose="02010803020104030203" pitchFamily="2" charset="-79"/>
                <a:cs typeface="Aharoni" panose="02010803020104030203" pitchFamily="2" charset="-79"/>
              </a:rPr>
              <a:t>Em uma aliança eterna</a:t>
            </a:r>
          </a:p>
        </p:txBody>
      </p:sp>
      <p:pic>
        <p:nvPicPr>
          <p:cNvPr id="6" name="Imagem 5" descr="Uma imagem contendo monitor, televisão, tela, quarto&#10;&#10;O conteúdo gerado por IA pode estar incorreto.">
            <a:extLst>
              <a:ext uri="{FF2B5EF4-FFF2-40B4-BE49-F238E27FC236}">
                <a16:creationId xmlns:a16="http://schemas.microsoft.com/office/drawing/2014/main" id="{09060EC8-7C7B-C16C-9279-79A3C25FD9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2532" b="40154"/>
          <a:stretch/>
        </p:blipFill>
        <p:spPr>
          <a:xfrm>
            <a:off x="0" y="1"/>
            <a:ext cx="12192000" cy="59404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3D3D46B-5318-7148-58FF-3A721B38AA69}"/>
              </a:ext>
            </a:extLst>
          </p:cNvPr>
          <p:cNvSpPr txBox="1"/>
          <p:nvPr/>
        </p:nvSpPr>
        <p:spPr>
          <a:xfrm>
            <a:off x="540583" y="152017"/>
            <a:ext cx="3172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ed Hat Display" panose="02010303040201060303" pitchFamily="2" charset="0"/>
                <a:ea typeface="Red Hat Display" panose="02010303040201060303" pitchFamily="2" charset="0"/>
                <a:cs typeface="Red Hat Display" panose="02010303040201060303" pitchFamily="2" charset="0"/>
              </a:rPr>
              <a:t>Campanha CBESP Missões</a:t>
            </a:r>
          </a:p>
        </p:txBody>
      </p:sp>
    </p:spTree>
    <p:extLst>
      <p:ext uri="{BB962C8B-B14F-4D97-AF65-F5344CB8AC3E}">
        <p14:creationId xmlns:p14="http://schemas.microsoft.com/office/powerpoint/2010/main" val="22415895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171</Words>
  <Application>Microsoft Macintosh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2" baseType="lpstr">
      <vt:lpstr>Aharoni</vt:lpstr>
      <vt:lpstr>Arial</vt:lpstr>
      <vt:lpstr>Calibri</vt:lpstr>
      <vt:lpstr>Calibri Light</vt:lpstr>
      <vt:lpstr>Red Hat Display</vt:lpstr>
      <vt:lpstr>Red Hat Display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Microsoft Office User</dc:creator>
  <cp:lastModifiedBy>Miqueias da Vitória Souza</cp:lastModifiedBy>
  <cp:revision>12</cp:revision>
  <dcterms:created xsi:type="dcterms:W3CDTF">2022-05-09T14:12:41Z</dcterms:created>
  <dcterms:modified xsi:type="dcterms:W3CDTF">2025-05-09T20:15:52Z</dcterms:modified>
</cp:coreProperties>
</file>